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Gill Sans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iCNSrRHEm2D/mfwCAG/Xd8DJhb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slide" Target="slides/slide1.xml"/><Relationship Id="rId19" Type="http://schemas.openxmlformats.org/officeDocument/2006/relationships/font" Target="fonts/GillSans-bold.fntdata"/><Relationship Id="rId6" Type="http://schemas.openxmlformats.org/officeDocument/2006/relationships/slide" Target="slides/slide2.xml"/><Relationship Id="rId18" Type="http://schemas.openxmlformats.org/officeDocument/2006/relationships/font" Target="fonts/Gill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80507af5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80507af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9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1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10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Google Shape;42;p1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3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3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1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16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7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17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8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8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Relationship Id="rId4" Type="http://schemas.openxmlformats.org/officeDocument/2006/relationships/image" Target="../media/image6.gif"/><Relationship Id="rId5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GRUPO 12:  WAID GAMES</a:t>
            </a:r>
            <a:endParaRPr/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540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AVES: EL VIDEOJUEGO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US"/>
              <a:t>REFLEXIÓN SOBRE HITOS ANTERIORES</a:t>
            </a:r>
            <a:endParaRPr/>
          </a:p>
        </p:txBody>
      </p:sp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HA SIDO UNA ARDUO VIAJE</a:t>
            </a:r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4025" y="146526"/>
            <a:ext cx="3663475" cy="26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75" y="119413"/>
            <a:ext cx="4154125" cy="26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8975" y="3806201"/>
            <a:ext cx="4819175" cy="28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HITO 0:</a:t>
            </a:r>
            <a:endParaRPr/>
          </a:p>
        </p:txBody>
      </p:sp>
      <p:sp>
        <p:nvSpPr>
          <p:cNvPr id="117" name="Google Shape;117;p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Fue un hito bastante normal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Algunos problemas de organización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Varias advertencias y amenazas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La peli que elegimos la eligieron otros 87 grupos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Avanzamos una cantidad decente el juego</a:t>
            </a:r>
            <a:endParaRPr/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3550" y="2015725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HITO 1:</a:t>
            </a:r>
            <a:endParaRPr/>
          </a:p>
        </p:txBody>
      </p:sp>
      <p:sp>
        <p:nvSpPr>
          <p:cNvPr id="124" name="Google Shape;124;p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Avances decentes, pero podríamos haber progresado más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Aún hay problemas de organización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Siguen habiendo amenazas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Hitos finales bien planeados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La demo quedó bastante bien</a:t>
            </a:r>
            <a:endParaRPr/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050" y="1471613"/>
            <a:ext cx="35814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HITO 2</a:t>
            </a:r>
            <a:endParaRPr/>
          </a:p>
        </p:txBody>
      </p:sp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Comienzo de la “gran depresión” o la crisis del código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Progreso muy lento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Más advertencias y amenazas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Mucho retraso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Posiblemente peor hito jamás presentado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Desastre enseñando el juego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4775" y="1496075"/>
            <a:ext cx="3865825" cy="38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HITO FINAL:</a:t>
            </a:r>
            <a:endParaRPr/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Enormes avances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Enanas cantidades de sueño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 tantas broncas (por ahora :))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Organización mejorada de forma considerable</a:t>
            </a:r>
            <a:endParaRPr/>
          </a:p>
        </p:txBody>
      </p:sp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9600" y="15240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80507af57_0_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UML</a:t>
            </a:r>
            <a:endParaRPr/>
          </a:p>
        </p:txBody>
      </p:sp>
      <p:pic>
        <p:nvPicPr>
          <p:cNvPr id="145" name="Google Shape;145;g1080507af5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5" y="0"/>
            <a:ext cx="1072197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COSAS QUE NOS GUSTARÍA MEJORAR</a:t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Organización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Gráficos más personales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Ritmo de trabajo más estable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Menú de pausa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 han habido suficientes reuniones en persona</a:t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CONCLUSIONES:</a:t>
            </a:r>
            <a:endParaRPr/>
          </a:p>
        </p:txBody>
      </p:sp>
      <p:sp>
        <p:nvSpPr>
          <p:cNvPr id="157" name="Google Shape;157;p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Hemos tenido un rendimiento bastante irregular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Hemos aprendido mucho de nuestros errores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Deberíamos habernos organizado mejor y antes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Estamos contentos con el resultado final del juego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Hemos conseguido las cosas que queríamos que tuviera el juego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5025" y="1129800"/>
            <a:ext cx="4689526" cy="26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lería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2021-12-20T00:02:23Z</dcterms:created>
  <dc:creator>Jianuo Wen Hu</dc:creator>
</cp:coreProperties>
</file>